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12" r:id="rId1"/>
  </p:sldMasterIdLst>
  <p:notesMasterIdLst>
    <p:notesMasterId r:id="rId6"/>
  </p:notesMasterIdLst>
  <p:handoutMasterIdLst>
    <p:handoutMasterId r:id="rId7"/>
  </p:handoutMasterIdLst>
  <p:sldIdLst>
    <p:sldId id="274" r:id="rId2"/>
    <p:sldId id="280" r:id="rId3"/>
    <p:sldId id="283" r:id="rId4"/>
    <p:sldId id="284" r:id="rId5"/>
  </p:sldIdLst>
  <p:sldSz cx="9144000" cy="5148263"/>
  <p:notesSz cx="9144000" cy="6858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2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58" autoAdjust="0"/>
    <p:restoredTop sz="94660"/>
  </p:normalViewPr>
  <p:slideViewPr>
    <p:cSldViewPr>
      <p:cViewPr varScale="1">
        <p:scale>
          <a:sx n="80" d="100"/>
          <a:sy n="80" d="100"/>
        </p:scale>
        <p:origin x="96" y="64"/>
      </p:cViewPr>
      <p:guideLst>
        <p:guide orient="horz" pos="1622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8" d="100"/>
          <a:sy n="48" d="100"/>
        </p:scale>
        <p:origin x="-2418" y="-102"/>
      </p:cViewPr>
      <p:guideLst>
        <p:guide orient="horz" pos="2160"/>
        <p:guide pos="288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180013" y="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513513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180013" y="6513513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A3CE5B8D-EE73-48EB-8A4B-DD14C66BC07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247615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180013" y="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287588" y="514350"/>
            <a:ext cx="4568825" cy="25717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3257550"/>
            <a:ext cx="7315200" cy="308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513513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180013" y="6513513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5F296DBE-106D-4323-8AAE-0E0B48C8C0A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3196556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21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cs typeface="Arial" pitchFamily="34" charset="0"/>
            </a:endParaRPr>
          </a:p>
        </p:txBody>
      </p:sp>
      <p:sp>
        <p:nvSpPr>
          <p:cNvPr id="9220" name="Slide Number Placeholder 3"/>
          <p:cNvSpPr txBox="1">
            <a:spLocks noGrp="1"/>
          </p:cNvSpPr>
          <p:nvPr/>
        </p:nvSpPr>
        <p:spPr bwMode="auto">
          <a:xfrm>
            <a:off x="5180013" y="6513513"/>
            <a:ext cx="3962400" cy="342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12A53825-E8BD-4657-AC5F-922CD5D30E86}" type="slidenum">
              <a:rPr lang="zh-TW" altLang="en-US"/>
              <a:pPr algn="r" eaLnBrk="1" hangingPunct="1">
                <a:spcBef>
                  <a:spcPct val="0"/>
                </a:spcBef>
              </a:pPr>
              <a:t>1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024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cs typeface="Arial" pitchFamily="34" charset="0"/>
            </a:endParaRPr>
          </a:p>
        </p:txBody>
      </p:sp>
      <p:sp>
        <p:nvSpPr>
          <p:cNvPr id="10244" name="Slide Number Placeholder 3"/>
          <p:cNvSpPr txBox="1">
            <a:spLocks noGrp="1"/>
          </p:cNvSpPr>
          <p:nvPr/>
        </p:nvSpPr>
        <p:spPr bwMode="auto">
          <a:xfrm>
            <a:off x="5180013" y="6513513"/>
            <a:ext cx="3962400" cy="342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A6C9E7D9-F4F1-4348-BBB1-6D0E898B6DA3}" type="slidenum">
              <a:rPr lang="zh-TW" altLang="en-US"/>
              <a:pPr algn="r" eaLnBrk="1" hangingPunct="1">
                <a:spcBef>
                  <a:spcPct val="0"/>
                </a:spcBef>
              </a:pPr>
              <a:t>2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126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cs typeface="Arial" pitchFamily="34" charset="0"/>
            </a:endParaRPr>
          </a:p>
        </p:txBody>
      </p:sp>
      <p:sp>
        <p:nvSpPr>
          <p:cNvPr id="11268" name="Slide Number Placeholder 3"/>
          <p:cNvSpPr txBox="1">
            <a:spLocks noGrp="1"/>
          </p:cNvSpPr>
          <p:nvPr/>
        </p:nvSpPr>
        <p:spPr bwMode="auto">
          <a:xfrm>
            <a:off x="5180013" y="6513513"/>
            <a:ext cx="3962400" cy="342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27D725BC-8302-4708-B941-33DD30581E0E}" type="slidenum">
              <a:rPr lang="zh-TW" altLang="en-US"/>
              <a:pPr algn="r" eaLnBrk="1" hangingPunct="1">
                <a:spcBef>
                  <a:spcPct val="0"/>
                </a:spcBef>
              </a:pPr>
              <a:t>3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229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cs typeface="Arial" pitchFamily="34" charset="0"/>
            </a:endParaRPr>
          </a:p>
        </p:txBody>
      </p:sp>
      <p:sp>
        <p:nvSpPr>
          <p:cNvPr id="12292" name="Slide Number Placeholder 3"/>
          <p:cNvSpPr txBox="1">
            <a:spLocks noGrp="1"/>
          </p:cNvSpPr>
          <p:nvPr/>
        </p:nvSpPr>
        <p:spPr bwMode="auto">
          <a:xfrm>
            <a:off x="5180013" y="6513513"/>
            <a:ext cx="3962400" cy="342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91C562D2-A029-4810-A663-47FA37A59CDE}" type="slidenum">
              <a:rPr lang="zh-TW" altLang="en-US"/>
              <a:pPr algn="r" eaLnBrk="1" hangingPunct="1">
                <a:spcBef>
                  <a:spcPct val="0"/>
                </a:spcBef>
              </a:pPr>
              <a:t>4</a:t>
            </a:fld>
            <a:endParaRPr lang="en-US" altLang="zh-TW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5363"/>
            <a:ext cx="3429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524057728"/>
      </p:ext>
    </p:extLst>
  </p:cSld>
  <p:clrMapOvr>
    <a:masterClrMapping/>
  </p:clrMapOvr>
  <p:hf sldNum="0" hd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8"/>
          <p:cNvSpPr>
            <a:spLocks noGrp="1" noChangeArrowheads="1"/>
          </p:cNvSpPr>
          <p:nvPr>
            <p:ph type="dt" sz="half" idx="10"/>
          </p:nvPr>
        </p:nvSpPr>
        <p:spPr>
          <a:xfrm>
            <a:off x="455613" y="4686300"/>
            <a:ext cx="3216275" cy="355600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cs typeface="Arial" charset="0"/>
              </a:defRPr>
            </a:lvl1pPr>
          </a:lstStyle>
          <a:p>
            <a:pPr>
              <a:defRPr/>
            </a:pPr>
            <a:r>
              <a:rPr lang="en-US" altLang="zh-TW"/>
              <a:t>Hymnary </a:t>
            </a:r>
            <a:r>
              <a:rPr lang="zh-TW" altLang="en-US"/>
              <a:t>聖徒詩歌 </a:t>
            </a:r>
            <a:r>
              <a:rPr lang="en-US" altLang="zh-TW"/>
              <a:t>- Testimony Publication</a:t>
            </a:r>
            <a:endParaRPr lang="zh-TW" altLang="en-US"/>
          </a:p>
        </p:txBody>
      </p:sp>
      <p:sp>
        <p:nvSpPr>
          <p:cNvPr id="3" name="Rectangle 69"/>
          <p:cNvSpPr>
            <a:spLocks noGrp="1" noChangeArrowheads="1"/>
          </p:cNvSpPr>
          <p:nvPr>
            <p:ph type="ftr" sz="quarter" idx="11"/>
          </p:nvPr>
        </p:nvSpPr>
        <p:spPr>
          <a:xfrm>
            <a:off x="5616575" y="4654550"/>
            <a:ext cx="3038475" cy="357188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cs typeface="Arial" charset="0"/>
              </a:defRPr>
            </a:lvl1pPr>
          </a:lstStyle>
          <a:p>
            <a:pPr>
              <a:defRPr/>
            </a:pPr>
            <a:r>
              <a:rPr lang="en-US" altLang="zh-TW"/>
              <a:t>Christian Assembly of San Gabriel Valley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822338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2"/>
            <a:ext cx="9142413" cy="5147072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54650" y="4806950"/>
            <a:ext cx="3581400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迦福市基督徒聚會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5363"/>
            <a:ext cx="3429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33" r:id="rId1"/>
    <p:sldLayoutId id="2147483734" r:id="rId2"/>
  </p:sldLayoutIdLst>
  <p:hf sldNum="0"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-508" y="881943"/>
            <a:ext cx="9144000" cy="3786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 eaLnBrk="1" hangingPunct="1"/>
            <a:r>
              <a:rPr lang="zh-TW" altLang="en-US" dirty="0"/>
              <a:t>救主受死大愛已賜給我，</a:t>
            </a:r>
          </a:p>
          <a:p>
            <a:pPr algn="ctr" eaLnBrk="1" hangingPunct="1"/>
            <a:r>
              <a:rPr lang="en-US" altLang="zh-TW" sz="2800" dirty="0"/>
              <a:t>Savior, Thy dying  love Thou </a:t>
            </a:r>
            <a:r>
              <a:rPr lang="en-US" altLang="zh-TW" sz="2800" dirty="0" err="1"/>
              <a:t>gavest</a:t>
            </a:r>
            <a:r>
              <a:rPr lang="en-US" altLang="zh-TW" sz="2800" dirty="0"/>
              <a:t> me, </a:t>
            </a:r>
          </a:p>
          <a:p>
            <a:pPr algn="ctr" eaLnBrk="1" hangingPunct="1"/>
            <a:r>
              <a:rPr lang="zh-TW" altLang="en-US" dirty="0"/>
              <a:t>主，我不願為己保留什麼：</a:t>
            </a:r>
            <a:endParaRPr lang="zh-TW" altLang="en-US" sz="3000" dirty="0"/>
          </a:p>
          <a:p>
            <a:pPr algn="ctr" eaLnBrk="1" hangingPunct="1"/>
            <a:r>
              <a:rPr lang="en-US" altLang="zh-TW" sz="2800" dirty="0"/>
              <a:t>Nor should I aught withhold, dear Lord, from Thee</a:t>
            </a:r>
          </a:p>
          <a:p>
            <a:pPr algn="ctr" eaLnBrk="1" hangingPunct="1"/>
            <a:r>
              <a:rPr lang="zh-TW" altLang="en-US" dirty="0"/>
              <a:t>我在愛中瞻仰，將我心願還償； </a:t>
            </a:r>
            <a:endParaRPr lang="zh-TW" altLang="en-US" sz="3000" dirty="0"/>
          </a:p>
          <a:p>
            <a:pPr algn="ctr" eaLnBrk="1" hangingPunct="1"/>
            <a:r>
              <a:rPr lang="en-US" altLang="zh-TW" sz="2800" dirty="0"/>
              <a:t>In love my soul would bow, my heart fulfill its vow, </a:t>
            </a:r>
            <a:endParaRPr lang="zh-TW" altLang="en-US" sz="2800" dirty="0"/>
          </a:p>
          <a:p>
            <a:pPr algn="ctr" eaLnBrk="1" hangingPunct="1"/>
            <a:r>
              <a:rPr lang="zh-TW" altLang="en-US" dirty="0"/>
              <a:t>今將供物獻上，奉獻與祢。</a:t>
            </a:r>
            <a:endParaRPr lang="zh-TW" altLang="en-US" sz="3000" dirty="0"/>
          </a:p>
          <a:p>
            <a:pPr algn="ctr" eaLnBrk="1" hangingPunct="1"/>
            <a:r>
              <a:rPr lang="en-US" altLang="zh-TW" sz="2800" dirty="0"/>
              <a:t>Some offering bring Thee now, something for Thee.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53851"/>
            <a:ext cx="9144000" cy="720080"/>
          </a:xfrm>
          <a:prstGeom prst="rect">
            <a:avLst/>
          </a:prstGeom>
        </p:spPr>
        <p:txBody>
          <a:bodyPr/>
          <a:lstStyle/>
          <a:p>
            <a:pPr marL="381000" indent="-381000" eaLnBrk="1" hangingPunct="1">
              <a:lnSpc>
                <a:spcPct val="90000"/>
              </a:lnSpc>
              <a:spcBef>
                <a:spcPts val="0"/>
              </a:spcBef>
              <a:defRPr/>
            </a:pPr>
            <a:r>
              <a:rPr lang="en-US" altLang="zh-TW" sz="2800" b="1" dirty="0">
                <a:latin typeface="Arial Narrow" pitchFamily="34" charset="0"/>
                <a:ea typeface="PMingLiU" pitchFamily="18" charset="-120"/>
              </a:rPr>
              <a:t>H304  </a:t>
            </a:r>
            <a:r>
              <a:rPr lang="zh-TW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奉獻與祢</a:t>
            </a:r>
            <a:r>
              <a:rPr lang="zh-TW" altLang="en-US" sz="2600" b="1" i="1" dirty="0">
                <a:solidFill>
                  <a:schemeClr val="tx1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</a:t>
            </a:r>
            <a:br>
              <a:rPr lang="zh-TW" altLang="en-US" b="1" dirty="0">
                <a:latin typeface="Arial Narrow" pitchFamily="34" charset="0"/>
                <a:ea typeface="PMingLiU" pitchFamily="18" charset="-120"/>
              </a:rPr>
            </a:br>
            <a:r>
              <a:rPr lang="en-US" altLang="zh-TW" sz="2400" dirty="0">
                <a:latin typeface="Arial Narrow" pitchFamily="34" charset="0"/>
                <a:ea typeface="標楷體" pitchFamily="65" charset="-120"/>
              </a:rPr>
              <a:t>SOMETHING</a:t>
            </a:r>
            <a:r>
              <a:rPr lang="en-US" altLang="zh-TW" sz="2300" dirty="0">
                <a:latin typeface="Arial Narrow" pitchFamily="34" charset="0"/>
                <a:ea typeface="標楷體" pitchFamily="65" charset="-120"/>
              </a:rPr>
              <a:t> FOR THEE</a:t>
            </a:r>
            <a:r>
              <a:rPr lang="zh-TW" altLang="en-US" sz="2300" dirty="0">
                <a:latin typeface="Arial Narrow" pitchFamily="34" charset="0"/>
                <a:ea typeface="標楷體" pitchFamily="65" charset="-120"/>
              </a:rPr>
              <a:t> </a:t>
            </a:r>
            <a:r>
              <a:rPr lang="en-US" altLang="zh-TW" sz="2000" dirty="0">
                <a:latin typeface="Arial Narrow" pitchFamily="34" charset="0"/>
                <a:ea typeface="標楷體" pitchFamily="65" charset="-120"/>
              </a:rPr>
              <a:t>(1/4)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4265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ct val="20000"/>
              </a:spcBef>
              <a:spcAft>
                <a:spcPct val="30000"/>
              </a:spcAft>
            </a:pPr>
            <a:r>
              <a:rPr lang="en-US" altLang="zh-TW" sz="2400">
                <a:latin typeface="Arial" pitchFamily="34" charset="0"/>
                <a:ea typeface="PMingLiU" pitchFamily="18" charset="-120"/>
              </a:rPr>
              <a:t>H304  (</a:t>
            </a:r>
            <a:r>
              <a:rPr lang="zh-TW" altLang="en-US" sz="2400">
                <a:latin typeface="Arial" pitchFamily="34" charset="0"/>
                <a:ea typeface="PMingLiU" pitchFamily="18" charset="-120"/>
              </a:rPr>
              <a:t>節</a:t>
            </a:r>
            <a:r>
              <a:rPr lang="en-US" altLang="zh-TW" sz="2400">
                <a:latin typeface="Arial" pitchFamily="34" charset="0"/>
                <a:ea typeface="PMingLiU" pitchFamily="18" charset="-120"/>
              </a:rPr>
              <a:t>2/4)</a:t>
            </a:r>
          </a:p>
          <a:p>
            <a:pPr algn="ctr" eaLnBrk="1" hangingPunct="1"/>
            <a:r>
              <a:rPr lang="zh-TW" altLang="en-US"/>
              <a:t>主在父寶座前為我求呼，</a:t>
            </a:r>
            <a:endParaRPr lang="en-US" altLang="zh-TW"/>
          </a:p>
          <a:p>
            <a:pPr algn="ctr" eaLnBrk="1" hangingPunct="1"/>
            <a:r>
              <a:rPr lang="en-US" altLang="zh-TW" sz="2800"/>
              <a:t>At the blest mercy seat pleading for me,</a:t>
            </a:r>
            <a:endParaRPr lang="zh-TW" altLang="en-US" sz="2800"/>
          </a:p>
          <a:p>
            <a:pPr algn="ctr" eaLnBrk="1" hangingPunct="1"/>
            <a:r>
              <a:rPr lang="zh-TW" altLang="en-US"/>
              <a:t>我的微弱信心只看耶穌：</a:t>
            </a:r>
            <a:endParaRPr lang="en-US" altLang="zh-TW"/>
          </a:p>
          <a:p>
            <a:pPr algn="ctr" eaLnBrk="1" hangingPunct="1"/>
            <a:r>
              <a:rPr lang="en-US" altLang="zh-TW" sz="2800"/>
              <a:t>My feeble faith looks up, Jesus to Thee:</a:t>
            </a:r>
          </a:p>
          <a:p>
            <a:pPr algn="ctr" eaLnBrk="1" hangingPunct="1"/>
            <a:r>
              <a:rPr lang="zh-TW" altLang="en-US"/>
              <a:t>助我十架背上，將祢大愛傳揚；</a:t>
            </a:r>
          </a:p>
          <a:p>
            <a:pPr algn="ctr" eaLnBrk="1" hangingPunct="1"/>
            <a:r>
              <a:rPr lang="en-US" altLang="zh-TW" sz="2800"/>
              <a:t>Help me the cross to bear, Thy wondrous love declare,</a:t>
            </a:r>
            <a:endParaRPr lang="zh-TW" altLang="en-US" sz="2800"/>
          </a:p>
          <a:p>
            <a:pPr algn="ctr" eaLnBrk="1" hangingPunct="1"/>
            <a:r>
              <a:rPr lang="zh-TW" altLang="en-US"/>
              <a:t>以禱告和歌唱，奉獻與祢。</a:t>
            </a:r>
          </a:p>
          <a:p>
            <a:pPr algn="ctr" eaLnBrk="1" hangingPunct="1"/>
            <a:r>
              <a:rPr lang="en-US" altLang="zh-TW" sz="2800"/>
              <a:t>Some song to raise, or prayer, something for Thee.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4265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ct val="20000"/>
              </a:spcBef>
              <a:spcAft>
                <a:spcPct val="30000"/>
              </a:spcAft>
            </a:pPr>
            <a:r>
              <a:rPr lang="en-US" altLang="zh-TW" sz="2400" dirty="0">
                <a:latin typeface="Arial" pitchFamily="34" charset="0"/>
                <a:ea typeface="PMingLiU" pitchFamily="18" charset="-120"/>
              </a:rPr>
              <a:t>H304  (</a:t>
            </a:r>
            <a:r>
              <a:rPr lang="zh-TW" altLang="en-US" sz="2400" dirty="0">
                <a:latin typeface="Arial" pitchFamily="34" charset="0"/>
                <a:ea typeface="PMingLiU" pitchFamily="18" charset="-120"/>
              </a:rPr>
              <a:t>節</a:t>
            </a:r>
            <a:r>
              <a:rPr lang="en-US" altLang="zh-TW" sz="2400" dirty="0">
                <a:latin typeface="Arial" pitchFamily="34" charset="0"/>
                <a:ea typeface="PMingLiU" pitchFamily="18" charset="-120"/>
              </a:rPr>
              <a:t>3/4)</a:t>
            </a:r>
          </a:p>
          <a:p>
            <a:pPr algn="ctr" eaLnBrk="1" hangingPunct="1"/>
            <a:r>
              <a:rPr lang="zh-TW" altLang="en-US" dirty="0"/>
              <a:t>賜我一顆忠心，像祢榮形，</a:t>
            </a:r>
          </a:p>
          <a:p>
            <a:pPr algn="ctr" eaLnBrk="1" hangingPunct="1"/>
            <a:r>
              <a:rPr lang="en-US" altLang="zh-TW" sz="2800" dirty="0"/>
              <a:t>Give me a faithful heart, likeness to Thee,</a:t>
            </a:r>
          </a:p>
          <a:p>
            <a:pPr algn="ctr" eaLnBrk="1" hangingPunct="1"/>
            <a:r>
              <a:rPr lang="zh-TW" altLang="en-US" dirty="0"/>
              <a:t>一日又過一日</a:t>
            </a:r>
            <a:r>
              <a:rPr lang="en-US" altLang="zh-TW" dirty="0"/>
              <a:t> </a:t>
            </a:r>
            <a:r>
              <a:rPr lang="zh-TW" altLang="en-US" dirty="0"/>
              <a:t>，靠主顯明：</a:t>
            </a:r>
            <a:endParaRPr lang="en-US" altLang="zh-TW" dirty="0"/>
          </a:p>
          <a:p>
            <a:pPr algn="ctr" eaLnBrk="1" hangingPunct="1"/>
            <a:r>
              <a:rPr lang="en-US" altLang="zh-TW" sz="2800" dirty="0"/>
              <a:t>That each departing day henceforth may see</a:t>
            </a:r>
          </a:p>
          <a:p>
            <a:pPr algn="ctr" eaLnBrk="1" hangingPunct="1"/>
            <a:r>
              <a:rPr lang="zh-TW" altLang="en-US" dirty="0"/>
              <a:t>一些愛的工作，一些良善之果，</a:t>
            </a:r>
          </a:p>
          <a:p>
            <a:pPr algn="ctr" eaLnBrk="1" hangingPunct="1"/>
            <a:r>
              <a:rPr lang="en-US" altLang="zh-TW" sz="2800" dirty="0"/>
              <a:t>Some work of love begun, some deed of kindness done,</a:t>
            </a:r>
            <a:endParaRPr lang="zh-TW" altLang="en-US" sz="2800" dirty="0"/>
          </a:p>
          <a:p>
            <a:pPr algn="ctr" eaLnBrk="1" hangingPunct="1"/>
            <a:r>
              <a:rPr lang="zh-TW" altLang="en-US" dirty="0"/>
              <a:t>一些罪人心奪，奉獻與祢。</a:t>
            </a:r>
          </a:p>
          <a:p>
            <a:pPr algn="ctr" eaLnBrk="1" hangingPunct="1"/>
            <a:r>
              <a:rPr lang="en-US" altLang="zh-TW" sz="2800" dirty="0"/>
              <a:t>Some </a:t>
            </a:r>
            <a:r>
              <a:rPr lang="en-US" altLang="zh-TW" sz="2800" dirty="0" err="1"/>
              <a:t>wand’rer</a:t>
            </a:r>
            <a:r>
              <a:rPr lang="en-US" altLang="zh-TW" sz="2800" dirty="0"/>
              <a:t> sought and won, something for Thee.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4265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ct val="20000"/>
              </a:spcBef>
              <a:spcAft>
                <a:spcPct val="30000"/>
              </a:spcAft>
            </a:pPr>
            <a:r>
              <a:rPr lang="en-US" altLang="zh-TW" sz="2400" dirty="0">
                <a:latin typeface="Arial" pitchFamily="34" charset="0"/>
                <a:ea typeface="PMingLiU" pitchFamily="18" charset="-120"/>
              </a:rPr>
              <a:t>H304  (</a:t>
            </a:r>
            <a:r>
              <a:rPr lang="zh-TW" altLang="en-US" sz="2400" dirty="0">
                <a:latin typeface="Arial" pitchFamily="34" charset="0"/>
                <a:ea typeface="PMingLiU" pitchFamily="18" charset="-120"/>
              </a:rPr>
              <a:t>節</a:t>
            </a:r>
            <a:r>
              <a:rPr lang="en-US" altLang="zh-TW" sz="2400" dirty="0">
                <a:latin typeface="Arial" pitchFamily="34" charset="0"/>
                <a:ea typeface="PMingLiU" pitchFamily="18" charset="-120"/>
              </a:rPr>
              <a:t>4/4)</a:t>
            </a:r>
          </a:p>
          <a:p>
            <a:pPr algn="ctr" eaLnBrk="1" hangingPunct="1"/>
            <a:r>
              <a:rPr lang="zh-TW" altLang="en-US" dirty="0"/>
              <a:t>一切所是、所有，是祢眷顧；</a:t>
            </a:r>
          </a:p>
          <a:p>
            <a:pPr algn="ctr" eaLnBrk="1" hangingPunct="1"/>
            <a:r>
              <a:rPr lang="en-US" altLang="zh-TW" sz="2800"/>
              <a:t>All that I am and have </a:t>
            </a:r>
            <a:r>
              <a:rPr lang="en-US" altLang="zh-TW" sz="2800" b="1"/>
              <a:t>– </a:t>
            </a:r>
            <a:r>
              <a:rPr lang="en-US" altLang="zh-TW" sz="2800"/>
              <a:t> Thy gifts so free </a:t>
            </a:r>
            <a:r>
              <a:rPr lang="en-US" altLang="zh-TW" sz="2800" b="1"/>
              <a:t>–</a:t>
            </a:r>
            <a:endParaRPr lang="zh-TW" altLang="en-US" sz="2800" b="1" dirty="0"/>
          </a:p>
          <a:p>
            <a:pPr algn="ctr" eaLnBrk="1" hangingPunct="1"/>
            <a:r>
              <a:rPr lang="zh-TW" altLang="en-US" dirty="0"/>
              <a:t>一生全是為主，或樂或苦！</a:t>
            </a:r>
            <a:endParaRPr lang="en-US" altLang="zh-TW" dirty="0"/>
          </a:p>
          <a:p>
            <a:pPr algn="ctr" eaLnBrk="1" hangingPunct="1"/>
            <a:r>
              <a:rPr lang="en-US" altLang="zh-TW" sz="2800" dirty="0"/>
              <a:t>In joy,  in grief,  through life,  dear Lord, for Thee!</a:t>
            </a:r>
          </a:p>
          <a:p>
            <a:pPr algn="ctr" eaLnBrk="1" hangingPunct="1"/>
            <a:r>
              <a:rPr lang="zh-TW" altLang="en-US" dirty="0"/>
              <a:t>一日見祢榮面，因祢贖回恩典</a:t>
            </a:r>
          </a:p>
          <a:p>
            <a:pPr algn="ctr" eaLnBrk="1" hangingPunct="1"/>
            <a:r>
              <a:rPr lang="en-US" altLang="zh-TW" sz="2800" dirty="0"/>
              <a:t>And when Thy face I see,  my ransomed soul shall be</a:t>
            </a:r>
            <a:endParaRPr lang="zh-TW" altLang="en-US" sz="2800" dirty="0"/>
          </a:p>
          <a:p>
            <a:pPr algn="ctr" eaLnBrk="1" hangingPunct="1"/>
            <a:r>
              <a:rPr lang="zh-TW" altLang="en-US" dirty="0"/>
              <a:t>得進無限永遠，奉獻與祢。</a:t>
            </a:r>
          </a:p>
          <a:p>
            <a:pPr algn="ctr" eaLnBrk="1" hangingPunct="1"/>
            <a:r>
              <a:rPr lang="en-US" altLang="zh-TW" sz="2800" dirty="0"/>
              <a:t>Through all eternity,  something for Thee.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cccta_hymn</Template>
  <TotalTime>2487</TotalTime>
  <Words>355</Words>
  <Application>Microsoft Office PowerPoint</Application>
  <PresentationFormat>Custom</PresentationFormat>
  <Paragraphs>40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4" baseType="lpstr">
      <vt:lpstr>宋体</vt:lpstr>
      <vt:lpstr>Microsoft JhengHei</vt:lpstr>
      <vt:lpstr>PMingLiU</vt:lpstr>
      <vt:lpstr>PMingLiU</vt:lpstr>
      <vt:lpstr>標楷體</vt:lpstr>
      <vt:lpstr>Arial</vt:lpstr>
      <vt:lpstr>Arial Narrow</vt:lpstr>
      <vt:lpstr>Times New Roman</vt:lpstr>
      <vt:lpstr>Wingdings</vt:lpstr>
      <vt:lpstr>cccta_hymn</vt:lpstr>
      <vt:lpstr>H304  奉獻與祢  SOMETHING FOR THEE (1/4)</vt:lpstr>
      <vt:lpstr>PowerPoint Presentation</vt:lpstr>
      <vt:lpstr>PowerPoint Presentation</vt:lpstr>
      <vt:lpstr>PowerPoint Presentation</vt:lpstr>
    </vt:vector>
  </TitlesOfParts>
  <Manager>Timothy Liang</Manager>
  <Company>Testimony of Christ Mission</Company>
  <LinksUpToDate>false</LinksUpToDate>
  <SharedDoc>false</SharedDoc>
  <HyperlinkBase>www.ToChrist.org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H332 我寧願有耶穌 I’D RATHER HAVE JESUS</dc:title>
  <dc:subject>Hymnary 聖徒詩歌</dc:subject>
  <dc:creator>Rhea F. Miller</dc:creator>
  <cp:lastModifiedBy>Timothy Liang</cp:lastModifiedBy>
  <cp:revision>114</cp:revision>
  <dcterms:created xsi:type="dcterms:W3CDTF">2001-04-19T19:07:54Z</dcterms:created>
  <dcterms:modified xsi:type="dcterms:W3CDTF">2017-08-05T15:25:15Z</dcterms:modified>
</cp:coreProperties>
</file>